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60" r:id="rId5"/>
    <p:sldId id="257" r:id="rId6"/>
    <p:sldId id="258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F1F14-1C25-46BF-9F20-362E188C76F3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AC028-8695-4154-AC1A-3FF9C526F0B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B8963-6F24-4C90-8619-BA5E38607AD4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C6080-CE9D-4D33-801F-5A61A8F0979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99C8A-D439-4333-816A-A2C1A871F4B7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942C2B3-40AB-4B38-B15C-7C4257A33F0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77182-7795-4715-A207-6A1AAF83FFEF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A755D-3B61-43E9-B765-4854DED426C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08274-47FA-4AD8-BF7E-48CD73627B25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D654AA8-2F00-46F2-8A61-990D94199A0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9BE9-A9A5-414C-BC4D-66B397BF8961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C9C27CD1-BFF9-4990-8F9A-74488509729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6A7A-574A-43E9-AC11-7D066212F70F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26956-C184-42DE-A29D-AEA26AAC220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A4BD9-86D1-4F3C-BCA5-D1988C1DBA82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71547-9DDB-4080-B622-81A2A1D8474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1BDFA-94D7-404C-B197-90C0890C8A21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44C3F-FC84-4FC3-B7A6-2859EA8AF58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EC0D2-F6C8-4D27-803E-946D43004AE4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1998C-35F3-4F7C-8792-53C098B1A67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C63F6-E56D-41D6-9ED0-09791C1CE7DC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F8956-CB46-43B8-ABB8-094B1596085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4449B-DAA1-4B87-84B3-649E12634A6C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96144-305F-4819-A1A2-62F92D8219B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64493-7805-4DAC-8DE1-19284DB5A8EA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A566F-6762-49D9-9C76-A6D090125C5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9DBBA-8F79-4113-B2E7-100F1217B0F1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5A550-6942-4B4F-8B14-83BDD497D3D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1D7E-9AFC-448A-A360-69A73D0ED014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E349B-5201-4828-A3CA-72F1A47A890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C99F6-2673-4794-9C6C-B39AF046B7C7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848F9-33E9-4DA9-928D-1815C754FF4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5CE4E5-D5DC-4504-B8F1-632AC048CE90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900">
                <a:solidFill>
                  <a:schemeClr val="accent1"/>
                </a:solidFill>
                <a:latin typeface="Trebuchet MS" pitchFamily="34" charset="0"/>
              </a:defRPr>
            </a:lvl1pPr>
          </a:lstStyle>
          <a:p>
            <a:fld id="{A4B1DC0A-9635-4D3D-A667-CD5FD554522A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78" r:id="rId11"/>
    <p:sldLayoutId id="2147483667" r:id="rId12"/>
    <p:sldLayoutId id="2147483679" r:id="rId13"/>
    <p:sldLayoutId id="2147483666" r:id="rId14"/>
    <p:sldLayoutId id="2147483665" r:id="rId15"/>
    <p:sldLayoutId id="2147483664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1506538" y="1735138"/>
            <a:ext cx="7767637" cy="1371600"/>
          </a:xfrm>
        </p:spPr>
        <p:txBody>
          <a:bodyPr/>
          <a:lstStyle/>
          <a:p>
            <a:r>
              <a:rPr lang="en-US" smtClean="0"/>
              <a:t>Hip-Hop Planet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 3" pitchFamily="18" charset="2"/>
              <a:buNone/>
            </a:pPr>
            <a:r>
              <a:rPr lang="en-US" sz="6000" smtClean="0">
                <a:solidFill>
                  <a:schemeClr val="accent1"/>
                </a:solidFill>
              </a:rPr>
              <a:t>Unit 4 </a:t>
            </a:r>
          </a:p>
          <a:p>
            <a:pPr marL="0" indent="0" algn="ctr">
              <a:buFont typeface="Wingdings 3" pitchFamily="18" charset="2"/>
              <a:buNone/>
            </a:pPr>
            <a:r>
              <a:rPr lang="en-US" sz="6000" smtClean="0">
                <a:solidFill>
                  <a:schemeClr val="accent1"/>
                </a:solidFill>
              </a:rPr>
              <a:t>Lecture 5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1320800"/>
          </a:xfrm>
        </p:spPr>
        <p:txBody>
          <a:bodyPr/>
          <a:lstStyle/>
          <a:p>
            <a:pPr algn="ctr"/>
            <a:r>
              <a:rPr lang="en-US" smtClean="0"/>
              <a:t>Speaking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58925" y="1858963"/>
            <a:ext cx="75850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>
                <a:solidFill>
                  <a:schemeClr val="accent2"/>
                </a:solidFill>
                <a:latin typeface="Trebuchet MS" pitchFamily="34" charset="0"/>
              </a:rPr>
              <a:t>What is your favorite type of music? </a:t>
            </a:r>
          </a:p>
          <a:p>
            <a:pPr algn="l" rtl="0"/>
            <a:r>
              <a:rPr lang="en-US">
                <a:latin typeface="Trebuchet MS" pitchFamily="34" charset="0"/>
              </a:rPr>
              <a:t> Blues</a:t>
            </a:r>
          </a:p>
          <a:p>
            <a:pPr algn="l" rtl="0"/>
            <a:r>
              <a:rPr lang="en-US">
                <a:latin typeface="Trebuchet MS" pitchFamily="34" charset="0"/>
              </a:rPr>
              <a:t> classical</a:t>
            </a:r>
          </a:p>
          <a:p>
            <a:pPr algn="l" rtl="0"/>
            <a:r>
              <a:rPr lang="en-US">
                <a:latin typeface="Trebuchet MS" pitchFamily="34" charset="0"/>
              </a:rPr>
              <a:t> country </a:t>
            </a:r>
          </a:p>
          <a:p>
            <a:pPr algn="l" rtl="0"/>
            <a:r>
              <a:rPr lang="en-US">
                <a:latin typeface="Trebuchet MS" pitchFamily="34" charset="0"/>
              </a:rPr>
              <a:t> hip-hop</a:t>
            </a:r>
          </a:p>
          <a:p>
            <a:pPr algn="l" rtl="0"/>
            <a:r>
              <a:rPr lang="en-US">
                <a:latin typeface="Trebuchet MS" pitchFamily="34" charset="0"/>
              </a:rPr>
              <a:t> jazz </a:t>
            </a:r>
          </a:p>
          <a:p>
            <a:pPr algn="l" rtl="0"/>
            <a:r>
              <a:rPr lang="en-US">
                <a:latin typeface="Trebuchet MS" pitchFamily="34" charset="0"/>
              </a:rPr>
              <a:t> pop</a:t>
            </a:r>
          </a:p>
          <a:p>
            <a:pPr algn="l" rtl="0"/>
            <a:r>
              <a:rPr lang="en-US">
                <a:latin typeface="Trebuchet MS" pitchFamily="34" charset="0"/>
              </a:rPr>
              <a:t> reggae</a:t>
            </a:r>
          </a:p>
          <a:p>
            <a:pPr algn="l" rtl="0"/>
            <a:r>
              <a:rPr lang="en-US">
                <a:latin typeface="Trebuchet MS" pitchFamily="34" charset="0"/>
              </a:rPr>
              <a:t> rock </a:t>
            </a:r>
          </a:p>
          <a:p>
            <a:pPr algn="l" rtl="0"/>
            <a:r>
              <a:rPr lang="en-US">
                <a:latin typeface="Trebuchet MS" pitchFamily="34" charset="0"/>
              </a:rPr>
              <a:t> soul </a:t>
            </a:r>
          </a:p>
          <a:p>
            <a:pPr algn="l" rtl="0"/>
            <a:r>
              <a:rPr lang="en-US">
                <a:latin typeface="Trebuchet MS" pitchFamily="34" charset="0"/>
              </a:rPr>
              <a:t> traditional / folk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1320800"/>
          </a:xfrm>
        </p:spPr>
        <p:txBody>
          <a:bodyPr/>
          <a:lstStyle/>
          <a:p>
            <a:r>
              <a:rPr lang="en-US" smtClean="0"/>
              <a:t>                       Speaking 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903288" y="2471738"/>
            <a:ext cx="80740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>
                <a:latin typeface="Trebuchet MS" pitchFamily="34" charset="0"/>
              </a:rPr>
              <a:t>How often do you listen to each type of music? </a:t>
            </a:r>
          </a:p>
          <a:p>
            <a:pPr algn="l" rtl="0"/>
            <a:r>
              <a:rPr lang="en-US">
                <a:latin typeface="Trebuchet MS" pitchFamily="34" charset="0"/>
              </a:rPr>
              <a:t>When you listen, do you pay much attention to the lyrics?</a:t>
            </a:r>
          </a:p>
          <a:p>
            <a:pPr algn="l" rtl="0"/>
            <a:r>
              <a:rPr lang="en-US">
                <a:latin typeface="Trebuchet MS" pitchFamily="34" charset="0"/>
              </a:rPr>
              <a:t>What is your favorite song? </a:t>
            </a:r>
          </a:p>
          <a:p>
            <a:pPr algn="l" rtl="0"/>
            <a:r>
              <a:rPr lang="en-US">
                <a:latin typeface="Trebuchet MS" pitchFamily="34" charset="0"/>
              </a:rPr>
              <a:t>Who is your favorite singer? </a:t>
            </a:r>
          </a:p>
          <a:p>
            <a:pPr algn="l" rtl="0"/>
            <a:r>
              <a:rPr lang="en-US">
                <a:latin typeface="Trebuchet MS" pitchFamily="34" charset="0"/>
              </a:rPr>
              <a:t>Are you good at singing? What do you usually sing?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               Critical Thinking  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77863" y="2160588"/>
            <a:ext cx="8596312" cy="4278312"/>
          </a:xfrm>
        </p:spPr>
        <p:txBody>
          <a:bodyPr/>
          <a:lstStyle/>
          <a:p>
            <a:r>
              <a:rPr lang="en-US" smtClean="0"/>
              <a:t>This article is all about what hip-hop is and isn’t. find and underline sentences that tell you: </a:t>
            </a:r>
          </a:p>
          <a:p>
            <a:r>
              <a:rPr lang="en-US" smtClean="0"/>
              <a:t>1  a. What the author thought of rap music 26 years ago </a:t>
            </a:r>
          </a:p>
          <a:p>
            <a:r>
              <a:rPr lang="en-US" smtClean="0"/>
              <a:t>    b. What he thinks now </a:t>
            </a:r>
          </a:p>
          <a:p>
            <a:r>
              <a:rPr lang="en-US" smtClean="0"/>
              <a:t>2.  a. The environment in which rap music originated </a:t>
            </a:r>
          </a:p>
          <a:p>
            <a:r>
              <a:rPr lang="en-US" smtClean="0"/>
              <a:t>     b. where it thrives now </a:t>
            </a:r>
          </a:p>
          <a:p>
            <a:r>
              <a:rPr lang="en-US" smtClean="0"/>
              <a:t>3.  a. the message conveyed by the early rappers. </a:t>
            </a:r>
          </a:p>
          <a:p>
            <a:r>
              <a:rPr lang="en-US" smtClean="0"/>
              <a:t>     b. the message conveyed by successful hip-hop artists. </a:t>
            </a:r>
          </a:p>
          <a:p>
            <a:r>
              <a:rPr lang="en-US" smtClean="0"/>
              <a:t>4.  a. that hip-hop culture can seem selfish. </a:t>
            </a:r>
          </a:p>
          <a:p>
            <a:r>
              <a:rPr lang="en-US" smtClean="0"/>
              <a:t>     b. that this selfishness in young people is not their fault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               Word focus Cool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863" y="1390650"/>
            <a:ext cx="9625012" cy="50609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Cool has a few meanings in English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not warm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stylish and fashionable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calm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ok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b="1" dirty="0" smtClean="0">
                <a:solidFill>
                  <a:schemeClr val="accent2"/>
                </a:solidFill>
              </a:rPr>
              <a:t>What is the meaning of cool in the following sentences?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don’t know what I’ve done to offend Liz. She was really </a:t>
            </a:r>
            <a:r>
              <a:rPr lang="en-US" sz="17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cool with me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when I spoke to her earlier.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It’s not </a:t>
            </a:r>
            <a:r>
              <a:rPr lang="en-US" sz="17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cool to arrive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early at a party like that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Jaime lost </a:t>
            </a:r>
            <a:r>
              <a:rPr lang="en-US" sz="17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his cool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completely when his computer froze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That’s a really </a:t>
            </a:r>
            <a:r>
              <a:rPr lang="en-US" sz="17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cool jacket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Where did you get it?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think she did very well to keep her </a:t>
            </a:r>
            <a:r>
              <a:rPr lang="en-US" sz="17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cool with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 customer. I would have gotten very angry with him.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Wait for the frying pan to </a:t>
            </a:r>
            <a:r>
              <a:rPr lang="en-US" sz="17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cool down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before you add more oil.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1320800"/>
          </a:xfrm>
        </p:spPr>
        <p:txBody>
          <a:bodyPr/>
          <a:lstStyle/>
          <a:p>
            <a:r>
              <a:rPr lang="en-US" smtClean="0"/>
              <a:t>                      Speaking 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04913" y="1931988"/>
            <a:ext cx="793908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>
                <a:latin typeface="Trebuchet MS" pitchFamily="34" charset="0"/>
              </a:rPr>
              <a:t>Work in pairs. Look at the lyrics below. What themes and attitudes to life can you identify in each genre? </a:t>
            </a:r>
          </a:p>
          <a:p>
            <a:pPr algn="l" rtl="0"/>
            <a:endParaRPr lang="en-US">
              <a:latin typeface="Trebuchet MS" pitchFamily="34" charset="0"/>
            </a:endParaRPr>
          </a:p>
          <a:p>
            <a:pPr algn="l" rtl="0"/>
            <a:endParaRPr lang="en-US">
              <a:latin typeface="Trebuchet MS" pitchFamily="34" charset="0"/>
            </a:endParaRPr>
          </a:p>
          <a:p>
            <a:pPr algn="l" rtl="0"/>
            <a:r>
              <a:rPr lang="en-US">
                <a:latin typeface="Trebuchet MS" pitchFamily="34" charset="0"/>
              </a:rPr>
              <a:t>A Country song </a:t>
            </a:r>
          </a:p>
          <a:p>
            <a:pPr algn="ctr" rtl="0"/>
            <a:r>
              <a:rPr lang="en-US">
                <a:latin typeface="Trebuchet MS" pitchFamily="34" charset="0"/>
              </a:rPr>
              <a:t>When you ain’t got a friend to lean on</a:t>
            </a:r>
          </a:p>
          <a:p>
            <a:pPr algn="ctr" rtl="0"/>
            <a:endParaRPr lang="en-US">
              <a:latin typeface="Trebuchet MS" pitchFamily="34" charset="0"/>
            </a:endParaRPr>
          </a:p>
          <a:p>
            <a:pPr algn="ctr" rtl="0"/>
            <a:r>
              <a:rPr lang="en-US">
                <a:latin typeface="Trebuchet MS" pitchFamily="34" charset="0"/>
              </a:rPr>
              <a:t> There are folks you can depend on Home,</a:t>
            </a:r>
          </a:p>
          <a:p>
            <a:pPr algn="ctr" rtl="0"/>
            <a:r>
              <a:rPr lang="en-US">
                <a:latin typeface="Trebuchet MS" pitchFamily="34" charset="0"/>
              </a:rPr>
              <a:t> </a:t>
            </a:r>
          </a:p>
          <a:p>
            <a:pPr algn="ctr" rtl="0"/>
            <a:r>
              <a:rPr lang="en-US">
                <a:latin typeface="Trebuchet MS" pitchFamily="34" charset="0"/>
              </a:rPr>
              <a:t>that’s where you turn to Family won’t turn their back on you Yeah,</a:t>
            </a:r>
          </a:p>
          <a:p>
            <a:pPr algn="ctr" rtl="0"/>
            <a:endParaRPr lang="en-US">
              <a:latin typeface="Trebuchet MS" pitchFamily="34" charset="0"/>
            </a:endParaRPr>
          </a:p>
          <a:p>
            <a:pPr algn="ctr" rtl="0"/>
            <a:r>
              <a:rPr lang="en-US">
                <a:latin typeface="Trebuchet MS" pitchFamily="34" charset="0"/>
              </a:rPr>
              <a:t> it’s all right there in your own backyard </a:t>
            </a:r>
          </a:p>
          <a:p>
            <a:pPr algn="ctr" rtl="0"/>
            <a:endParaRPr lang="en-US">
              <a:latin typeface="Trebuchet MS" pitchFamily="34" charset="0"/>
            </a:endParaRPr>
          </a:p>
          <a:p>
            <a:pPr algn="ctr" rtl="0"/>
            <a:r>
              <a:rPr lang="en-US">
                <a:latin typeface="Trebuchet MS" pitchFamily="34" charset="0"/>
              </a:rPr>
              <a:t>They’ll be waitin’ when times are hard</a:t>
            </a:r>
          </a:p>
          <a:p>
            <a:pPr algn="ctr" rtl="0"/>
            <a:endParaRPr lang="en-US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Rock song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Ooh, be true to yourself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Don’t let anyone put you down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you feel you’re getting tied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Then ride right on out of town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Don’t be nobody’s slave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Live your life—that’s what I say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677863" y="992188"/>
            <a:ext cx="7861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>
                <a:solidFill>
                  <a:schemeClr val="accent1"/>
                </a:solidFill>
                <a:latin typeface="Trebuchet MS" pitchFamily="34" charset="0"/>
              </a:rPr>
              <a:t>What themes and attitudes to life can you identify in this song 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383</Words>
  <Application>Microsoft Office PowerPoint</Application>
  <PresentationFormat>Custom</PresentationFormat>
  <Paragraphs>68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قالب التصميم</vt:lpstr>
      </vt:variant>
      <vt:variant>
        <vt:i4>4</vt:i4>
      </vt:variant>
      <vt:variant>
        <vt:lpstr>عناوين الشرائح</vt:lpstr>
      </vt:variant>
      <vt:variant>
        <vt:i4>8</vt:i4>
      </vt:variant>
    </vt:vector>
  </HeadingPairs>
  <TitlesOfParts>
    <vt:vector size="16" baseType="lpstr">
      <vt:lpstr>Trebuchet MS</vt:lpstr>
      <vt:lpstr>Arial</vt:lpstr>
      <vt:lpstr>Wingdings 3</vt:lpstr>
      <vt:lpstr>Calibri</vt:lpstr>
      <vt:lpstr>Facet</vt:lpstr>
      <vt:lpstr>Facet</vt:lpstr>
      <vt:lpstr>Facet</vt:lpstr>
      <vt:lpstr>Facet</vt:lpstr>
      <vt:lpstr>Hip-Hop Planet </vt:lpstr>
      <vt:lpstr>الشريحة 2</vt:lpstr>
      <vt:lpstr>Speaking </vt:lpstr>
      <vt:lpstr>                       Speaking </vt:lpstr>
      <vt:lpstr>                 Critical Thinking  </vt:lpstr>
      <vt:lpstr>                 Word focus Cool </vt:lpstr>
      <vt:lpstr>                      Speaking 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Tech</dc:creator>
  <cp:lastModifiedBy>user</cp:lastModifiedBy>
  <cp:revision>10</cp:revision>
  <dcterms:created xsi:type="dcterms:W3CDTF">2020-03-16T10:51:40Z</dcterms:created>
  <dcterms:modified xsi:type="dcterms:W3CDTF">2020-03-20T20:59:27Z</dcterms:modified>
</cp:coreProperties>
</file>